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77" r:id="rId4"/>
    <p:sldId id="258" r:id="rId5"/>
    <p:sldId id="272" r:id="rId6"/>
    <p:sldId id="289" r:id="rId7"/>
    <p:sldId id="278" r:id="rId8"/>
    <p:sldId id="279" r:id="rId9"/>
    <p:sldId id="280" r:id="rId10"/>
    <p:sldId id="294" r:id="rId11"/>
    <p:sldId id="295" r:id="rId12"/>
    <p:sldId id="264" r:id="rId13"/>
    <p:sldId id="288" r:id="rId14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3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0"/>
    <p:restoredTop sz="93867"/>
  </p:normalViewPr>
  <p:slideViewPr>
    <p:cSldViewPr snapToGrid="0" snapToObjects="1">
      <p:cViewPr>
        <p:scale>
          <a:sx n="60" d="100"/>
          <a:sy n="60" d="100"/>
        </p:scale>
        <p:origin x="1392" y="912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2/27/18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One of the fastest ways of making consistent viable income is to create your own product and sell it.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"Discover How You Can Rebrand Any Private Label Rights Video With A Few Simple And Easy Tweaks, So That You Can Begin Running Your Profit-Pulling Machine Autopilot...Starting Today!"</a:t>
            </a:r>
          </a:p>
        </p:txBody>
      </p:sp>
    </p:spTree>
    <p:extLst>
      <p:ext uri="{BB962C8B-B14F-4D97-AF65-F5344CB8AC3E}">
        <p14:creationId xmlns:p14="http://schemas.microsoft.com/office/powerpoint/2010/main" val="1477171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You Get Access To Step-by-Step Videos That Show You How To Do It The Right Way, From A Private Label Rights Expert That Has Seen What Has And Hasn’t Worked. This Is From Real Experience, Not Theory.</a:t>
            </a:r>
          </a:p>
        </p:txBody>
      </p:sp>
    </p:spTree>
    <p:extLst>
      <p:ext uri="{BB962C8B-B14F-4D97-AF65-F5344CB8AC3E}">
        <p14:creationId xmlns:p14="http://schemas.microsoft.com/office/powerpoint/2010/main" val="1889947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004" y="2060904"/>
            <a:ext cx="5730919" cy="4080038"/>
          </a:xfrm>
        </p:spPr>
        <p:txBody>
          <a:bodyPr>
            <a:norm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PH" sz="2400" dirty="0" smtClean="0">
                <a:latin typeface="+mj-lt"/>
              </a:rPr>
              <a:t>Video #1: </a:t>
            </a:r>
            <a:r>
              <a:rPr lang="en-US" sz="2400" dirty="0" smtClean="0">
                <a:latin typeface="+mj-lt"/>
              </a:rPr>
              <a:t>Introduction</a:t>
            </a: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>
                <a:latin typeface="+mj-lt"/>
              </a:rPr>
              <a:t>Video #2: </a:t>
            </a:r>
            <a:r>
              <a:rPr lang="en-US" sz="2400" dirty="0" smtClean="0">
                <a:latin typeface="+mj-lt"/>
              </a:rPr>
              <a:t>What Everyone Else Does</a:t>
            </a: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#3: </a:t>
            </a:r>
            <a:r>
              <a:rPr lang="en-US" sz="2400" dirty="0" smtClean="0"/>
              <a:t>The Missing Piece</a:t>
            </a: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#4: </a:t>
            </a:r>
            <a:r>
              <a:rPr lang="en-US" sz="2400" dirty="0" smtClean="0"/>
              <a:t>How To Help</a:t>
            </a:r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#5: Voice Reputation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9923" y="2037827"/>
            <a:ext cx="5132096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PH" dirty="0"/>
              <a:t>Video </a:t>
            </a:r>
            <a:r>
              <a:rPr lang="en-PH" dirty="0" smtClean="0"/>
              <a:t>#6: </a:t>
            </a:r>
            <a:r>
              <a:rPr lang="en-US" dirty="0" smtClean="0"/>
              <a:t>Intro Logo Stings</a:t>
            </a:r>
            <a:endParaRPr lang="en-PH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#7: </a:t>
            </a:r>
            <a:r>
              <a:rPr lang="en-US" dirty="0" smtClean="0"/>
              <a:t>Software Required</a:t>
            </a:r>
            <a:endParaRPr lang="en-US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#8: </a:t>
            </a:r>
            <a:r>
              <a:rPr lang="en-US" dirty="0" smtClean="0"/>
              <a:t>Time To Rebrand</a:t>
            </a:r>
            <a:endParaRPr lang="en-PH" dirty="0" smtClean="0"/>
          </a:p>
          <a:p>
            <a:pPr lvl="1"/>
            <a:r>
              <a:rPr lang="en-PH" dirty="0" smtClean="0"/>
              <a:t>Video </a:t>
            </a:r>
            <a:r>
              <a:rPr lang="en-PH" dirty="0" smtClean="0"/>
              <a:t>#9: </a:t>
            </a:r>
            <a:r>
              <a:rPr lang="en-US" dirty="0" smtClean="0"/>
              <a:t>Bulk Rendering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SO... WITH THAT SAID, GRAB THIS VIDEO SERIES NOW AND LEARN HOW TO REBRAND YOUR PRIVATE LABEL RIGHTS VIDEO SERIES… SO YOU CAN START YOUR PROFIT-PULLING BRANDING MACHINE THE RIGHT WAY!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871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 problem is that not everyone has the time or the expertise to do so.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2872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You see, if you don’t have your own product, branded with your own name or company brand, then you’re leaving money on the table. </a:t>
            </a:r>
          </a:p>
        </p:txBody>
      </p:sp>
    </p:spTree>
    <p:extLst>
      <p:ext uri="{BB962C8B-B14F-4D97-AF65-F5344CB8AC3E}">
        <p14:creationId xmlns:p14="http://schemas.microsoft.com/office/powerpoint/2010/main" val="257437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Creating a video course is very time consuming unless you know the material well and how to teach it.</a:t>
            </a:r>
          </a:p>
        </p:txBody>
      </p:sp>
    </p:spTree>
    <p:extLst>
      <p:ext uri="{BB962C8B-B14F-4D97-AF65-F5344CB8AC3E}">
        <p14:creationId xmlns:p14="http://schemas.microsoft.com/office/powerpoint/2010/main" val="2839738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Fortunately, there are premade video products out there with Private Label Rights, a right that allows you to reposition it in your own brand name.</a:t>
            </a:r>
          </a:p>
        </p:txBody>
      </p:sp>
    </p:spTree>
    <p:extLst>
      <p:ext uri="{BB962C8B-B14F-4D97-AF65-F5344CB8AC3E}">
        <p14:creationId xmlns:p14="http://schemas.microsoft.com/office/powerpoint/2010/main" val="1211041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But here’s the downside - 99% of the population buy these types of products with these rights and simply stamp their names on the product.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52139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Looking like everyone else is the fastest way to fail and not make lots of profit.</a:t>
            </a:r>
          </a:p>
        </p:txBody>
      </p:sp>
    </p:spTree>
    <p:extLst>
      <p:ext uri="{BB962C8B-B14F-4D97-AF65-F5344CB8AC3E}">
        <p14:creationId xmlns:p14="http://schemas.microsoft.com/office/powerpoint/2010/main" val="1367380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But you’re the smart 1% of the population because you know you don’t want to be like everyone else.</a:t>
            </a:r>
          </a:p>
        </p:txBody>
      </p:sp>
    </p:spTree>
    <p:extLst>
      <p:ext uri="{BB962C8B-B14F-4D97-AF65-F5344CB8AC3E}">
        <p14:creationId xmlns:p14="http://schemas.microsoft.com/office/powerpoint/2010/main" val="2094410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486845"/>
            <a:ext cx="10376695" cy="3772826"/>
          </a:xfrm>
        </p:spPr>
        <p:txBody>
          <a:bodyPr>
            <a:normAutofit/>
          </a:bodyPr>
          <a:lstStyle/>
          <a:p>
            <a:r>
              <a:rPr lang="en-US" sz="3600" dirty="0"/>
              <a:t>So, what exactly do you need to do?</a:t>
            </a:r>
          </a:p>
        </p:txBody>
      </p:sp>
    </p:spTree>
    <p:extLst>
      <p:ext uri="{BB962C8B-B14F-4D97-AF65-F5344CB8AC3E}">
        <p14:creationId xmlns:p14="http://schemas.microsoft.com/office/powerpoint/2010/main" val="323839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357</Words>
  <Application>Microsoft Macintosh PowerPoint</Application>
  <PresentationFormat>Custom</PresentationFormat>
  <Paragraphs>22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One of the fastest ways of making consistent viable income is to create your own product and sell it. </vt:lpstr>
      <vt:lpstr>The problem is that not everyone has the time or the expertise to do so. </vt:lpstr>
      <vt:lpstr>You see, if you don’t have your own product, branded with your own name or company brand, then you’re leaving money on the table. </vt:lpstr>
      <vt:lpstr>Creating a video course is very time consuming unless you know the material well and how to teach it.</vt:lpstr>
      <vt:lpstr>Fortunately, there are premade video products out there with Private Label Rights, a right that allows you to reposition it in your own brand name.</vt:lpstr>
      <vt:lpstr>But here’s the downside - 99% of the population buy these types of products with these rights and simply stamp their names on the product. </vt:lpstr>
      <vt:lpstr>Looking like everyone else is the fastest way to fail and not make lots of profit.</vt:lpstr>
      <vt:lpstr>But you’re the smart 1% of the population because you know you don’t want to be like everyone else.</vt:lpstr>
      <vt:lpstr>So, what exactly do you need to do?</vt:lpstr>
      <vt:lpstr>"Discover How You Can Rebrand Any Private Label Rights Video With A Few Simple And Easy Tweaks, So That You Can Begin Running Your Profit-Pulling Machine Autopilot...Starting Today!"</vt:lpstr>
      <vt:lpstr>You Get Access To Step-by-Step Videos That Show You How To Do It The Right Way, From A Private Label Rights Expert That Has Seen What Has And Hasn’t Worked. This Is From Real Experience, Not Theory.</vt:lpstr>
      <vt:lpstr>PowerPoint Presentation</vt:lpstr>
      <vt:lpstr>SO... WITH THAT SAID, GRAB THIS VIDEO SERIES NOW AND LEARN HOW TO REBRAND YOUR PRIVATE LABEL RIGHTS VIDEO SERIES… SO YOU CAN START YOUR PROFIT-PULLING BRANDING MACHINE THE RIGHT WAY!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Microsoft Office User</cp:lastModifiedBy>
  <cp:revision>24</cp:revision>
  <dcterms:created xsi:type="dcterms:W3CDTF">2015-08-03T20:24:17Z</dcterms:created>
  <dcterms:modified xsi:type="dcterms:W3CDTF">2018-02-27T13:25:11Z</dcterms:modified>
</cp:coreProperties>
</file>